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</p:sldIdLst>
  <p:sldSz cx="30239970" cy="4283964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9788" y="1143000"/>
            <a:ext cx="2178424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0043" y="7011086"/>
            <a:ext cx="22680261" cy="14914666"/>
          </a:xfrm>
        </p:spPr>
        <p:txBody>
          <a:bodyPr anchor="b"/>
          <a:lstStyle>
            <a:lvl1pPr algn="ctr">
              <a:defRPr sz="1984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0043" y="22500918"/>
            <a:ext cx="22680261" cy="10343080"/>
          </a:xfrm>
        </p:spPr>
        <p:txBody>
          <a:bodyPr/>
          <a:lstStyle>
            <a:lvl1pPr marL="0" indent="0" algn="ctr">
              <a:buNone/>
              <a:defRPr sz="7935"/>
            </a:lvl1pPr>
            <a:lvl2pPr marL="1511935" indent="0" algn="ctr">
              <a:buNone/>
              <a:defRPr sz="6615"/>
            </a:lvl2pPr>
            <a:lvl3pPr marL="3023870" indent="0" algn="ctr">
              <a:buNone/>
              <a:defRPr sz="5955"/>
            </a:lvl3pPr>
            <a:lvl4pPr marL="4535805" indent="0" algn="ctr">
              <a:buNone/>
              <a:defRPr sz="5290"/>
            </a:lvl4pPr>
            <a:lvl5pPr marL="6047740" indent="0" algn="ctr">
              <a:buNone/>
              <a:defRPr sz="5290"/>
            </a:lvl5pPr>
            <a:lvl6pPr marL="7560310" indent="0" algn="ctr">
              <a:buNone/>
              <a:defRPr sz="5290"/>
            </a:lvl6pPr>
            <a:lvl7pPr marL="9072245" indent="0" algn="ctr">
              <a:buNone/>
              <a:defRPr sz="5290"/>
            </a:lvl7pPr>
            <a:lvl8pPr marL="10584180" indent="0" algn="ctr">
              <a:buNone/>
              <a:defRPr sz="5290"/>
            </a:lvl8pPr>
            <a:lvl9pPr marL="12096115" indent="0" algn="ctr">
              <a:buNone/>
              <a:defRPr sz="529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40749" y="2280833"/>
            <a:ext cx="6520575" cy="363049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79024" y="2280833"/>
            <a:ext cx="19183720" cy="363049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274" y="10680252"/>
            <a:ext cx="26082300" cy="17820246"/>
          </a:xfrm>
        </p:spPr>
        <p:txBody>
          <a:bodyPr anchor="b"/>
          <a:lstStyle>
            <a:lvl1pPr>
              <a:defRPr sz="1984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3274" y="28669085"/>
            <a:ext cx="26082300" cy="9371246"/>
          </a:xfrm>
        </p:spPr>
        <p:txBody>
          <a:bodyPr/>
          <a:lstStyle>
            <a:lvl1pPr marL="0" indent="0">
              <a:buNone/>
              <a:defRPr sz="7935">
                <a:solidFill>
                  <a:schemeClr val="tx1">
                    <a:tint val="75000"/>
                  </a:schemeClr>
                </a:solidFill>
              </a:defRPr>
            </a:lvl1pPr>
            <a:lvl2pPr marL="1511935" indent="0">
              <a:buNone/>
              <a:defRPr sz="6615">
                <a:solidFill>
                  <a:schemeClr val="tx1">
                    <a:tint val="75000"/>
                  </a:schemeClr>
                </a:solidFill>
              </a:defRPr>
            </a:lvl2pPr>
            <a:lvl3pPr marL="3023870" indent="0">
              <a:buNone/>
              <a:defRPr sz="5955">
                <a:solidFill>
                  <a:schemeClr val="tx1">
                    <a:tint val="75000"/>
                  </a:schemeClr>
                </a:solidFill>
              </a:defRPr>
            </a:lvl3pPr>
            <a:lvl4pPr marL="4535805" indent="0">
              <a:buNone/>
              <a:defRPr sz="5290">
                <a:solidFill>
                  <a:schemeClr val="tx1">
                    <a:tint val="75000"/>
                  </a:schemeClr>
                </a:solidFill>
              </a:defRPr>
            </a:lvl4pPr>
            <a:lvl5pPr marL="6047740" indent="0">
              <a:buNone/>
              <a:defRPr sz="5290">
                <a:solidFill>
                  <a:schemeClr val="tx1">
                    <a:tint val="75000"/>
                  </a:schemeClr>
                </a:solidFill>
              </a:defRPr>
            </a:lvl5pPr>
            <a:lvl6pPr marL="7560310" indent="0">
              <a:buNone/>
              <a:defRPr sz="5290">
                <a:solidFill>
                  <a:schemeClr val="tx1">
                    <a:tint val="75000"/>
                  </a:schemeClr>
                </a:solidFill>
              </a:defRPr>
            </a:lvl6pPr>
            <a:lvl7pPr marL="9072245" indent="0">
              <a:buNone/>
              <a:defRPr sz="5290">
                <a:solidFill>
                  <a:schemeClr val="tx1">
                    <a:tint val="75000"/>
                  </a:schemeClr>
                </a:solidFill>
              </a:defRPr>
            </a:lvl7pPr>
            <a:lvl8pPr marL="10584180" indent="0">
              <a:buNone/>
              <a:defRPr sz="5290">
                <a:solidFill>
                  <a:schemeClr val="tx1">
                    <a:tint val="75000"/>
                  </a:schemeClr>
                </a:solidFill>
              </a:defRPr>
            </a:lvl8pPr>
            <a:lvl9pPr marL="12096115" indent="0">
              <a:buNone/>
              <a:defRPr sz="52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79024" y="11404166"/>
            <a:ext cx="12852148" cy="271815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09176" y="11404166"/>
            <a:ext cx="12852148" cy="271815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63" y="2280833"/>
            <a:ext cx="26082300" cy="82804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2963" y="10501752"/>
            <a:ext cx="12793083" cy="5146747"/>
          </a:xfrm>
        </p:spPr>
        <p:txBody>
          <a:bodyPr anchor="b"/>
          <a:lstStyle>
            <a:lvl1pPr marL="0" indent="0">
              <a:buNone/>
              <a:defRPr sz="7935" b="1"/>
            </a:lvl1pPr>
            <a:lvl2pPr marL="1511935" indent="0">
              <a:buNone/>
              <a:defRPr sz="6615" b="1"/>
            </a:lvl2pPr>
            <a:lvl3pPr marL="3023870" indent="0">
              <a:buNone/>
              <a:defRPr sz="5955" b="1"/>
            </a:lvl3pPr>
            <a:lvl4pPr marL="4535805" indent="0">
              <a:buNone/>
              <a:defRPr sz="5290" b="1"/>
            </a:lvl4pPr>
            <a:lvl5pPr marL="6047740" indent="0">
              <a:buNone/>
              <a:defRPr sz="5290" b="1"/>
            </a:lvl5pPr>
            <a:lvl6pPr marL="7560310" indent="0">
              <a:buNone/>
              <a:defRPr sz="5290" b="1"/>
            </a:lvl6pPr>
            <a:lvl7pPr marL="9072245" indent="0">
              <a:buNone/>
              <a:defRPr sz="5290" b="1"/>
            </a:lvl7pPr>
            <a:lvl8pPr marL="10584180" indent="0">
              <a:buNone/>
              <a:defRPr sz="5290" b="1"/>
            </a:lvl8pPr>
            <a:lvl9pPr marL="12096115" indent="0">
              <a:buNone/>
              <a:defRPr sz="529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2963" y="15648499"/>
            <a:ext cx="12793083" cy="230165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09176" y="10501752"/>
            <a:ext cx="12856086" cy="5146747"/>
          </a:xfrm>
        </p:spPr>
        <p:txBody>
          <a:bodyPr anchor="b"/>
          <a:lstStyle>
            <a:lvl1pPr marL="0" indent="0">
              <a:buNone/>
              <a:defRPr sz="7935" b="1"/>
            </a:lvl1pPr>
            <a:lvl2pPr marL="1511935" indent="0">
              <a:buNone/>
              <a:defRPr sz="6615" b="1"/>
            </a:lvl2pPr>
            <a:lvl3pPr marL="3023870" indent="0">
              <a:buNone/>
              <a:defRPr sz="5955" b="1"/>
            </a:lvl3pPr>
            <a:lvl4pPr marL="4535805" indent="0">
              <a:buNone/>
              <a:defRPr sz="5290" b="1"/>
            </a:lvl4pPr>
            <a:lvl5pPr marL="6047740" indent="0">
              <a:buNone/>
              <a:defRPr sz="5290" b="1"/>
            </a:lvl5pPr>
            <a:lvl6pPr marL="7560310" indent="0">
              <a:buNone/>
              <a:defRPr sz="5290" b="1"/>
            </a:lvl6pPr>
            <a:lvl7pPr marL="9072245" indent="0">
              <a:buNone/>
              <a:defRPr sz="5290" b="1"/>
            </a:lvl7pPr>
            <a:lvl8pPr marL="10584180" indent="0">
              <a:buNone/>
              <a:defRPr sz="5290" b="1"/>
            </a:lvl8pPr>
            <a:lvl9pPr marL="12096115" indent="0">
              <a:buNone/>
              <a:defRPr sz="529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09176" y="15648499"/>
            <a:ext cx="12856086" cy="230165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63" y="2856000"/>
            <a:ext cx="9753298" cy="9995999"/>
          </a:xfrm>
        </p:spPr>
        <p:txBody>
          <a:bodyPr anchor="b"/>
          <a:lstStyle>
            <a:lvl1pPr>
              <a:defRPr sz="1058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6086" y="6168166"/>
            <a:ext cx="15309176" cy="30444165"/>
          </a:xfrm>
        </p:spPr>
        <p:txBody>
          <a:bodyPr/>
          <a:lstStyle>
            <a:lvl1pPr>
              <a:defRPr sz="10585"/>
            </a:lvl1pPr>
            <a:lvl2pPr>
              <a:defRPr sz="9260"/>
            </a:lvl2pPr>
            <a:lvl3pPr>
              <a:defRPr sz="7935"/>
            </a:lvl3pPr>
            <a:lvl4pPr>
              <a:defRPr sz="6615"/>
            </a:lvl4pPr>
            <a:lvl5pPr>
              <a:defRPr sz="6615"/>
            </a:lvl5pPr>
            <a:lvl6pPr>
              <a:defRPr sz="6615"/>
            </a:lvl6pPr>
            <a:lvl7pPr>
              <a:defRPr sz="6615"/>
            </a:lvl7pPr>
            <a:lvl8pPr>
              <a:defRPr sz="6615"/>
            </a:lvl8pPr>
            <a:lvl9pPr>
              <a:defRPr sz="661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2963" y="12851999"/>
            <a:ext cx="9753298" cy="23809918"/>
          </a:xfrm>
        </p:spPr>
        <p:txBody>
          <a:bodyPr/>
          <a:lstStyle>
            <a:lvl1pPr marL="0" indent="0">
              <a:buNone/>
              <a:defRPr sz="5290"/>
            </a:lvl1pPr>
            <a:lvl2pPr marL="1511935" indent="0">
              <a:buNone/>
              <a:defRPr sz="4630"/>
            </a:lvl2pPr>
            <a:lvl3pPr marL="3023870" indent="0">
              <a:buNone/>
              <a:defRPr sz="3970"/>
            </a:lvl3pPr>
            <a:lvl4pPr marL="4535805" indent="0">
              <a:buNone/>
              <a:defRPr sz="3305"/>
            </a:lvl4pPr>
            <a:lvl5pPr marL="6047740" indent="0">
              <a:buNone/>
              <a:defRPr sz="3305"/>
            </a:lvl5pPr>
            <a:lvl6pPr marL="7560310" indent="0">
              <a:buNone/>
              <a:defRPr sz="3305"/>
            </a:lvl6pPr>
            <a:lvl7pPr marL="9072245" indent="0">
              <a:buNone/>
              <a:defRPr sz="3305"/>
            </a:lvl7pPr>
            <a:lvl8pPr marL="10584180" indent="0">
              <a:buNone/>
              <a:defRPr sz="3305"/>
            </a:lvl8pPr>
            <a:lvl9pPr marL="12096115" indent="0">
              <a:buNone/>
              <a:defRPr sz="330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63" y="2856000"/>
            <a:ext cx="9753298" cy="9995999"/>
          </a:xfrm>
        </p:spPr>
        <p:txBody>
          <a:bodyPr anchor="b"/>
          <a:lstStyle>
            <a:lvl1pPr>
              <a:defRPr sz="1058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856086" y="6168166"/>
            <a:ext cx="15309176" cy="30444165"/>
          </a:xfrm>
        </p:spPr>
        <p:txBody>
          <a:bodyPr/>
          <a:lstStyle>
            <a:lvl1pPr marL="0" indent="0">
              <a:buNone/>
              <a:defRPr sz="10585"/>
            </a:lvl1pPr>
            <a:lvl2pPr marL="1511935" indent="0">
              <a:buNone/>
              <a:defRPr sz="9260"/>
            </a:lvl2pPr>
            <a:lvl3pPr marL="3023870" indent="0">
              <a:buNone/>
              <a:defRPr sz="7935"/>
            </a:lvl3pPr>
            <a:lvl4pPr marL="4535805" indent="0">
              <a:buNone/>
              <a:defRPr sz="6615"/>
            </a:lvl4pPr>
            <a:lvl5pPr marL="6047740" indent="0">
              <a:buNone/>
              <a:defRPr sz="6615"/>
            </a:lvl5pPr>
            <a:lvl6pPr marL="7560310" indent="0">
              <a:buNone/>
              <a:defRPr sz="6615"/>
            </a:lvl6pPr>
            <a:lvl7pPr marL="9072245" indent="0">
              <a:buNone/>
              <a:defRPr sz="6615"/>
            </a:lvl7pPr>
            <a:lvl8pPr marL="10584180" indent="0">
              <a:buNone/>
              <a:defRPr sz="6615"/>
            </a:lvl8pPr>
            <a:lvl9pPr marL="12096115" indent="0">
              <a:buNone/>
              <a:defRPr sz="661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2963" y="12851999"/>
            <a:ext cx="9753298" cy="23809918"/>
          </a:xfrm>
        </p:spPr>
        <p:txBody>
          <a:bodyPr/>
          <a:lstStyle>
            <a:lvl1pPr marL="0" indent="0">
              <a:buNone/>
              <a:defRPr sz="5290"/>
            </a:lvl1pPr>
            <a:lvl2pPr marL="1511935" indent="0">
              <a:buNone/>
              <a:defRPr sz="4630"/>
            </a:lvl2pPr>
            <a:lvl3pPr marL="3023870" indent="0">
              <a:buNone/>
              <a:defRPr sz="3970"/>
            </a:lvl3pPr>
            <a:lvl4pPr marL="4535805" indent="0">
              <a:buNone/>
              <a:defRPr sz="3305"/>
            </a:lvl4pPr>
            <a:lvl5pPr marL="6047740" indent="0">
              <a:buNone/>
              <a:defRPr sz="3305"/>
            </a:lvl5pPr>
            <a:lvl6pPr marL="7560310" indent="0">
              <a:buNone/>
              <a:defRPr sz="3305"/>
            </a:lvl6pPr>
            <a:lvl7pPr marL="9072245" indent="0">
              <a:buNone/>
              <a:defRPr sz="3305"/>
            </a:lvl7pPr>
            <a:lvl8pPr marL="10584180" indent="0">
              <a:buNone/>
              <a:defRPr sz="3305"/>
            </a:lvl8pPr>
            <a:lvl9pPr marL="12096115" indent="0">
              <a:buNone/>
              <a:defRPr sz="330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79024" y="2280833"/>
            <a:ext cx="26082300" cy="8280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9024" y="11404166"/>
            <a:ext cx="26082300" cy="27181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79024" y="39706331"/>
            <a:ext cx="6804078" cy="228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17115" y="39706331"/>
            <a:ext cx="10206117" cy="228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57245" y="39706331"/>
            <a:ext cx="6804078" cy="228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023870" rtl="0" eaLnBrk="1" latinLnBrk="0" hangingPunct="1">
        <a:lnSpc>
          <a:spcPct val="90000"/>
        </a:lnSpc>
        <a:spcBef>
          <a:spcPct val="0"/>
        </a:spcBef>
        <a:buNone/>
        <a:defRPr sz="145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285" indent="-756285" algn="l" defTabSz="3023870" rtl="0" eaLnBrk="1" latinLnBrk="0" hangingPunct="1">
        <a:lnSpc>
          <a:spcPct val="90000"/>
        </a:lnSpc>
        <a:spcBef>
          <a:spcPct val="663000"/>
        </a:spcBef>
        <a:buFont typeface="Arial" panose="020B0604020202020204" pitchFamily="34" charset="0"/>
        <a:buChar char="•"/>
        <a:defRPr sz="9260" kern="1200">
          <a:solidFill>
            <a:schemeClr val="tx1"/>
          </a:solidFill>
          <a:latin typeface="+mn-lt"/>
          <a:ea typeface="+mn-ea"/>
          <a:cs typeface="+mn-cs"/>
        </a:defRPr>
      </a:lvl1pPr>
      <a:lvl2pPr marL="2268220" indent="-756285" algn="l" defTabSz="3023870" rtl="0" eaLnBrk="1" latinLnBrk="0" hangingPunct="1">
        <a:lnSpc>
          <a:spcPct val="90000"/>
        </a:lnSpc>
        <a:spcBef>
          <a:spcPct val="332000"/>
        </a:spcBef>
        <a:buFont typeface="Arial" panose="020B0604020202020204" pitchFamily="34" charset="0"/>
        <a:buChar char="•"/>
        <a:defRPr sz="7935" kern="1200">
          <a:solidFill>
            <a:schemeClr val="tx1"/>
          </a:solidFill>
          <a:latin typeface="+mn-lt"/>
          <a:ea typeface="+mn-ea"/>
          <a:cs typeface="+mn-cs"/>
        </a:defRPr>
      </a:lvl2pPr>
      <a:lvl3pPr marL="3780155" indent="-756285" algn="l" defTabSz="3023870" rtl="0" eaLnBrk="1" latinLnBrk="0" hangingPunct="1">
        <a:lnSpc>
          <a:spcPct val="90000"/>
        </a:lnSpc>
        <a:spcBef>
          <a:spcPct val="332000"/>
        </a:spcBef>
        <a:buFont typeface="Arial" panose="020B0604020202020204" pitchFamily="34" charset="0"/>
        <a:buChar char="•"/>
        <a:defRPr sz="6615" kern="1200">
          <a:solidFill>
            <a:schemeClr val="tx1"/>
          </a:solidFill>
          <a:latin typeface="+mn-lt"/>
          <a:ea typeface="+mn-ea"/>
          <a:cs typeface="+mn-cs"/>
        </a:defRPr>
      </a:lvl3pPr>
      <a:lvl4pPr marL="5292090" indent="-756285" algn="l" defTabSz="3023870" rtl="0" eaLnBrk="1" latinLnBrk="0" hangingPunct="1">
        <a:lnSpc>
          <a:spcPct val="90000"/>
        </a:lnSpc>
        <a:spcBef>
          <a:spcPct val="332000"/>
        </a:spcBef>
        <a:buFont typeface="Arial" panose="020B0604020202020204" pitchFamily="34" charset="0"/>
        <a:buChar char="•"/>
        <a:defRPr sz="5955" kern="1200">
          <a:solidFill>
            <a:schemeClr val="tx1"/>
          </a:solidFill>
          <a:latin typeface="+mn-lt"/>
          <a:ea typeface="+mn-ea"/>
          <a:cs typeface="+mn-cs"/>
        </a:defRPr>
      </a:lvl4pPr>
      <a:lvl5pPr marL="6804025" indent="-756285" algn="l" defTabSz="3023870" rtl="0" eaLnBrk="1" latinLnBrk="0" hangingPunct="1">
        <a:lnSpc>
          <a:spcPct val="90000"/>
        </a:lnSpc>
        <a:spcBef>
          <a:spcPct val="332000"/>
        </a:spcBef>
        <a:buFont typeface="Arial" panose="020B0604020202020204" pitchFamily="34" charset="0"/>
        <a:buChar char="•"/>
        <a:defRPr sz="5955" kern="1200">
          <a:solidFill>
            <a:schemeClr val="tx1"/>
          </a:solidFill>
          <a:latin typeface="+mn-lt"/>
          <a:ea typeface="+mn-ea"/>
          <a:cs typeface="+mn-cs"/>
        </a:defRPr>
      </a:lvl5pPr>
      <a:lvl6pPr marL="8315960" indent="-756285" algn="l" defTabSz="3023870" rtl="0" eaLnBrk="1" latinLnBrk="0" hangingPunct="1">
        <a:lnSpc>
          <a:spcPct val="90000"/>
        </a:lnSpc>
        <a:spcBef>
          <a:spcPct val="332000"/>
        </a:spcBef>
        <a:buFont typeface="Arial" panose="020B0604020202020204" pitchFamily="34" charset="0"/>
        <a:buChar char="•"/>
        <a:defRPr sz="5955" kern="1200">
          <a:solidFill>
            <a:schemeClr val="tx1"/>
          </a:solidFill>
          <a:latin typeface="+mn-lt"/>
          <a:ea typeface="+mn-ea"/>
          <a:cs typeface="+mn-cs"/>
        </a:defRPr>
      </a:lvl6pPr>
      <a:lvl7pPr marL="9827895" indent="-756285" algn="l" defTabSz="3023870" rtl="0" eaLnBrk="1" latinLnBrk="0" hangingPunct="1">
        <a:lnSpc>
          <a:spcPct val="90000"/>
        </a:lnSpc>
        <a:spcBef>
          <a:spcPct val="332000"/>
        </a:spcBef>
        <a:buFont typeface="Arial" panose="020B0604020202020204" pitchFamily="34" charset="0"/>
        <a:buChar char="•"/>
        <a:defRPr sz="5955" kern="1200">
          <a:solidFill>
            <a:schemeClr val="tx1"/>
          </a:solidFill>
          <a:latin typeface="+mn-lt"/>
          <a:ea typeface="+mn-ea"/>
          <a:cs typeface="+mn-cs"/>
        </a:defRPr>
      </a:lvl7pPr>
      <a:lvl8pPr marL="11339830" indent="-756285" algn="l" defTabSz="3023870" rtl="0" eaLnBrk="1" latinLnBrk="0" hangingPunct="1">
        <a:lnSpc>
          <a:spcPct val="90000"/>
        </a:lnSpc>
        <a:spcBef>
          <a:spcPct val="332000"/>
        </a:spcBef>
        <a:buFont typeface="Arial" panose="020B0604020202020204" pitchFamily="34" charset="0"/>
        <a:buChar char="•"/>
        <a:defRPr sz="5955" kern="1200">
          <a:solidFill>
            <a:schemeClr val="tx1"/>
          </a:solidFill>
          <a:latin typeface="+mn-lt"/>
          <a:ea typeface="+mn-ea"/>
          <a:cs typeface="+mn-cs"/>
        </a:defRPr>
      </a:lvl8pPr>
      <a:lvl9pPr marL="12851765" indent="-756285" algn="l" defTabSz="3023870" rtl="0" eaLnBrk="1" latinLnBrk="0" hangingPunct="1">
        <a:lnSpc>
          <a:spcPct val="90000"/>
        </a:lnSpc>
        <a:spcBef>
          <a:spcPct val="332000"/>
        </a:spcBef>
        <a:buFont typeface="Arial" panose="020B0604020202020204" pitchFamily="34" charset="0"/>
        <a:buChar char="•"/>
        <a:defRPr sz="59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3870" rtl="0" eaLnBrk="1" latinLnBrk="0" hangingPunct="1">
        <a:defRPr sz="5955" kern="1200">
          <a:solidFill>
            <a:schemeClr val="tx1"/>
          </a:solidFill>
          <a:latin typeface="+mn-lt"/>
          <a:ea typeface="+mn-ea"/>
          <a:cs typeface="+mn-cs"/>
        </a:defRPr>
      </a:lvl1pPr>
      <a:lvl2pPr marL="1511935" algn="l" defTabSz="3023870" rtl="0" eaLnBrk="1" latinLnBrk="0" hangingPunct="1">
        <a:defRPr sz="5955" kern="1200">
          <a:solidFill>
            <a:schemeClr val="tx1"/>
          </a:solidFill>
          <a:latin typeface="+mn-lt"/>
          <a:ea typeface="+mn-ea"/>
          <a:cs typeface="+mn-cs"/>
        </a:defRPr>
      </a:lvl2pPr>
      <a:lvl3pPr marL="3023870" algn="l" defTabSz="3023870" rtl="0" eaLnBrk="1" latinLnBrk="0" hangingPunct="1">
        <a:defRPr sz="5955" kern="1200">
          <a:solidFill>
            <a:schemeClr val="tx1"/>
          </a:solidFill>
          <a:latin typeface="+mn-lt"/>
          <a:ea typeface="+mn-ea"/>
          <a:cs typeface="+mn-cs"/>
        </a:defRPr>
      </a:lvl3pPr>
      <a:lvl4pPr marL="4535805" algn="l" defTabSz="3023870" rtl="0" eaLnBrk="1" latinLnBrk="0" hangingPunct="1">
        <a:defRPr sz="5955" kern="1200">
          <a:solidFill>
            <a:schemeClr val="tx1"/>
          </a:solidFill>
          <a:latin typeface="+mn-lt"/>
          <a:ea typeface="+mn-ea"/>
          <a:cs typeface="+mn-cs"/>
        </a:defRPr>
      </a:lvl4pPr>
      <a:lvl5pPr marL="6047740" algn="l" defTabSz="3023870" rtl="0" eaLnBrk="1" latinLnBrk="0" hangingPunct="1">
        <a:defRPr sz="5955" kern="1200">
          <a:solidFill>
            <a:schemeClr val="tx1"/>
          </a:solidFill>
          <a:latin typeface="+mn-lt"/>
          <a:ea typeface="+mn-ea"/>
          <a:cs typeface="+mn-cs"/>
        </a:defRPr>
      </a:lvl5pPr>
      <a:lvl6pPr marL="7560310" algn="l" defTabSz="3023870" rtl="0" eaLnBrk="1" latinLnBrk="0" hangingPunct="1">
        <a:defRPr sz="5955" kern="1200">
          <a:solidFill>
            <a:schemeClr val="tx1"/>
          </a:solidFill>
          <a:latin typeface="+mn-lt"/>
          <a:ea typeface="+mn-ea"/>
          <a:cs typeface="+mn-cs"/>
        </a:defRPr>
      </a:lvl6pPr>
      <a:lvl7pPr marL="9072245" algn="l" defTabSz="3023870" rtl="0" eaLnBrk="1" latinLnBrk="0" hangingPunct="1">
        <a:defRPr sz="5955" kern="1200">
          <a:solidFill>
            <a:schemeClr val="tx1"/>
          </a:solidFill>
          <a:latin typeface="+mn-lt"/>
          <a:ea typeface="+mn-ea"/>
          <a:cs typeface="+mn-cs"/>
        </a:defRPr>
      </a:lvl7pPr>
      <a:lvl8pPr marL="10584180" algn="l" defTabSz="3023870" rtl="0" eaLnBrk="1" latinLnBrk="0" hangingPunct="1">
        <a:defRPr sz="5955" kern="1200">
          <a:solidFill>
            <a:schemeClr val="tx1"/>
          </a:solidFill>
          <a:latin typeface="+mn-lt"/>
          <a:ea typeface="+mn-ea"/>
          <a:cs typeface="+mn-cs"/>
        </a:defRPr>
      </a:lvl8pPr>
      <a:lvl9pPr marL="12096115" algn="l" defTabSz="3023870" rtl="0" eaLnBrk="1" latinLnBrk="0" hangingPunct="1">
        <a:defRPr sz="59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A Mẫu Poster SICT-fram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30239970" cy="42770425"/>
          </a:xfrm>
          <a:prstGeom prst="rect">
            <a:avLst/>
          </a:prstGeom>
        </p:spPr>
      </p:pic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5135955" y="5322192"/>
            <a:ext cx="20315433" cy="4149090"/>
          </a:xfrm>
          <a:prstGeom prst="rect">
            <a:avLst/>
          </a:prstGeom>
        </p:spPr>
        <p:txBody>
          <a:bodyPr vert="horz" wrap="square" lIns="0" tIns="190792" rIns="0" bIns="0" rtlCol="0">
            <a:spAutoFit/>
          </a:bodyPr>
          <a:lstStyle/>
          <a:p>
            <a:pPr marL="27305" marR="10795" algn="ctr">
              <a:lnSpc>
                <a:spcPts val="10290"/>
              </a:lnSpc>
              <a:spcBef>
                <a:spcPts val="1500"/>
              </a:spcBef>
            </a:pPr>
            <a:r>
              <a:rPr lang="en-US" altLang="en-US" sz="66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66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Â</a:t>
            </a:r>
            <a:r>
              <a:rPr lang="en-US" altLang="en-US" sz="66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DỰNG TRANG WEB </a:t>
            </a:r>
            <a:r>
              <a:rPr lang="en-US" altLang="en-US" sz="66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66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ẶT PHÒNG KH</a:t>
            </a:r>
            <a:r>
              <a:rPr lang="en-US" altLang="en-US" sz="66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</a:t>
            </a:r>
            <a:r>
              <a:rPr lang="en-US" altLang="en-US" sz="66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V</a:t>
            </a:r>
            <a:r>
              <a:rPr lang="en-US" altLang="en-US" sz="66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en-US" altLang="en-US" sz="66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66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IỀU TRỊ TẠI BỆNH VIỆN T</a:t>
            </a:r>
            <a:r>
              <a:rPr lang="en-US" altLang="en-US" sz="66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Í</a:t>
            </a:r>
            <a:r>
              <a:rPr lang="en-US" altLang="en-US" sz="66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 HỢP CHATBOT BẰNG SPRING BOOT V</a:t>
            </a:r>
            <a:r>
              <a:rPr lang="en-US" altLang="en-US" sz="66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en-US" altLang="en-US" sz="66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ANGULAR</a:t>
            </a:r>
            <a:endParaRPr lang="en-US" altLang="en-US" sz="6600" spc="-1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4473099" y="9887926"/>
            <a:ext cx="21640800" cy="2185035"/>
          </a:xfrm>
          <a:prstGeom prst="rect">
            <a:avLst/>
          </a:prstGeom>
        </p:spPr>
        <p:txBody>
          <a:bodyPr vert="horz" wrap="square" lIns="0" tIns="276038" rIns="0" bIns="0" rtlCol="0">
            <a:spAutoFit/>
          </a:bodyPr>
          <a:lstStyle/>
          <a:p>
            <a:pPr marL="53975" algn="ctr">
              <a:spcBef>
                <a:spcPts val="2170"/>
              </a:spcBef>
            </a:pPr>
            <a:r>
              <a:rPr lang="en-US" sz="6600" b="1" i="1" spc="-21">
                <a:latin typeface="Times New Roman" panose="02020603050405020304" pitchFamily="18" charset="0"/>
                <a:cs typeface="Times New Roman" panose="02020603050405020304" pitchFamily="18" charset="0"/>
              </a:rPr>
              <a:t>Vương Trí Tín</a:t>
            </a:r>
            <a:endParaRPr lang="en-US" sz="6600" b="1" i="1" spc="-2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975" algn="ctr">
              <a:spcBef>
                <a:spcPts val="2170"/>
              </a:spcBef>
            </a:pPr>
            <a:r>
              <a:rPr lang="en-US" sz="4000" i="1" spc="-21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</a:t>
            </a:r>
            <a:r>
              <a:rPr lang="en-US" sz="3200" i="1" spc="-2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i="1" spc="-2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Hanoi University of Industry, Vietnam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4"/>
          <p:cNvSpPr/>
          <p:nvPr/>
        </p:nvSpPr>
        <p:spPr>
          <a:xfrm>
            <a:off x="1403911" y="12490353"/>
            <a:ext cx="27567433" cy="243564"/>
          </a:xfrm>
          <a:custGeom>
            <a:avLst/>
            <a:gdLst/>
            <a:ahLst/>
            <a:cxnLst/>
            <a:rect l="l" t="t" r="r" b="b"/>
            <a:pathLst>
              <a:path w="12936855" h="114300">
                <a:moveTo>
                  <a:pt x="12917337" y="0"/>
                </a:moveTo>
                <a:lnTo>
                  <a:pt x="19007" y="0"/>
                </a:lnTo>
                <a:lnTo>
                  <a:pt x="11609" y="1493"/>
                </a:lnTo>
                <a:lnTo>
                  <a:pt x="5567" y="5567"/>
                </a:lnTo>
                <a:lnTo>
                  <a:pt x="1493" y="11609"/>
                </a:lnTo>
                <a:lnTo>
                  <a:pt x="0" y="19007"/>
                </a:lnTo>
                <a:lnTo>
                  <a:pt x="0" y="95036"/>
                </a:lnTo>
                <a:lnTo>
                  <a:pt x="1493" y="102434"/>
                </a:lnTo>
                <a:lnTo>
                  <a:pt x="5567" y="108476"/>
                </a:lnTo>
                <a:lnTo>
                  <a:pt x="11609" y="112550"/>
                </a:lnTo>
                <a:lnTo>
                  <a:pt x="19007" y="114044"/>
                </a:lnTo>
                <a:lnTo>
                  <a:pt x="12917337" y="114044"/>
                </a:lnTo>
                <a:lnTo>
                  <a:pt x="12924735" y="112550"/>
                </a:lnTo>
                <a:lnTo>
                  <a:pt x="12930777" y="108476"/>
                </a:lnTo>
                <a:lnTo>
                  <a:pt x="12934851" y="102434"/>
                </a:lnTo>
                <a:lnTo>
                  <a:pt x="12936344" y="95036"/>
                </a:lnTo>
                <a:lnTo>
                  <a:pt x="12936344" y="19007"/>
                </a:lnTo>
                <a:lnTo>
                  <a:pt x="12934851" y="11609"/>
                </a:lnTo>
                <a:lnTo>
                  <a:pt x="12930777" y="5567"/>
                </a:lnTo>
                <a:lnTo>
                  <a:pt x="12924735" y="1493"/>
                </a:lnTo>
                <a:lnTo>
                  <a:pt x="12917337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tIns="0" rIns="0" bIns="0" rtlCol="0"/>
          <a:lstStyle/>
          <a:p>
            <a:endParaRPr sz="8200" dirty="0">
              <a:solidFill>
                <a:schemeClr val="accent1"/>
              </a:solidFill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1154897" y="40564010"/>
            <a:ext cx="27567433" cy="242209"/>
          </a:xfrm>
          <a:custGeom>
            <a:avLst/>
            <a:gdLst/>
            <a:ahLst/>
            <a:cxnLst/>
            <a:rect l="l" t="t" r="r" b="b"/>
            <a:pathLst>
              <a:path w="12936855" h="113665">
                <a:moveTo>
                  <a:pt x="12917479" y="0"/>
                </a:moveTo>
                <a:lnTo>
                  <a:pt x="18865" y="0"/>
                </a:lnTo>
                <a:lnTo>
                  <a:pt x="11522" y="1481"/>
                </a:lnTo>
                <a:lnTo>
                  <a:pt x="5525" y="5523"/>
                </a:lnTo>
                <a:lnTo>
                  <a:pt x="1482" y="11519"/>
                </a:lnTo>
                <a:lnTo>
                  <a:pt x="0" y="18865"/>
                </a:lnTo>
                <a:lnTo>
                  <a:pt x="0" y="94327"/>
                </a:lnTo>
                <a:lnTo>
                  <a:pt x="1482" y="101673"/>
                </a:lnTo>
                <a:lnTo>
                  <a:pt x="5525" y="107669"/>
                </a:lnTo>
                <a:lnTo>
                  <a:pt x="11522" y="111711"/>
                </a:lnTo>
                <a:lnTo>
                  <a:pt x="18865" y="113193"/>
                </a:lnTo>
                <a:lnTo>
                  <a:pt x="12917479" y="113193"/>
                </a:lnTo>
                <a:lnTo>
                  <a:pt x="12924825" y="111711"/>
                </a:lnTo>
                <a:lnTo>
                  <a:pt x="12930821" y="107669"/>
                </a:lnTo>
                <a:lnTo>
                  <a:pt x="12934863" y="101673"/>
                </a:lnTo>
                <a:lnTo>
                  <a:pt x="12936344" y="94327"/>
                </a:lnTo>
                <a:lnTo>
                  <a:pt x="12936344" y="18865"/>
                </a:lnTo>
                <a:lnTo>
                  <a:pt x="12934863" y="11519"/>
                </a:lnTo>
                <a:lnTo>
                  <a:pt x="12930821" y="5523"/>
                </a:lnTo>
                <a:lnTo>
                  <a:pt x="12924825" y="1481"/>
                </a:lnTo>
                <a:lnTo>
                  <a:pt x="12917479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8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1542415" y="12909550"/>
            <a:ext cx="8451215" cy="4184650"/>
          </a:xfrm>
          <a:prstGeom prst="rect">
            <a:avLst/>
          </a:prstGeom>
        </p:spPr>
        <p:txBody>
          <a:bodyPr vert="horz" wrap="square" lIns="0" tIns="35182" rIns="0" bIns="0" rtlCol="0">
            <a:noAutofit/>
          </a:bodyPr>
          <a:lstStyle/>
          <a:p>
            <a:pPr marL="43180">
              <a:spcBef>
                <a:spcPts val="275"/>
              </a:spcBef>
              <a:tabLst>
                <a:tab pos="2637155" algn="l"/>
                <a:tab pos="8305165" algn="l"/>
              </a:tabLst>
            </a:pPr>
            <a:r>
              <a:rPr sz="5645" u="heavy" spc="11" dirty="0">
                <a:solidFill>
                  <a:srgbClr val="F1AC00"/>
                </a:solidFill>
                <a:uFill>
                  <a:solidFill>
                    <a:srgbClr val="FFC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5645" u="heavy" spc="11" dirty="0">
              <a:solidFill>
                <a:srgbClr val="F1AC00"/>
              </a:solidFill>
              <a:uFill>
                <a:solidFill>
                  <a:srgbClr val="FFC000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05" marR="36830" algn="just">
              <a:lnSpc>
                <a:spcPct val="101000"/>
              </a:lnSpc>
              <a:spcBef>
                <a:spcPts val="2790"/>
              </a:spcBef>
            </a:pPr>
            <a:r>
              <a:rPr lang="en-US" altLang="vi-VN" sz="33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sz="33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tài “Xây dựng web </a:t>
            </a:r>
            <a:r>
              <a:rPr lang="en-US" altLang="vi-VN" sz="33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phòng khám và điều trị tại bệnh viện tích hợp chatbot bằng spring boot và angular</a:t>
            </a:r>
            <a:r>
              <a:rPr lang="vi-VN" sz="33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dựa trên những kiến thức đã học được trên ghế nhà trường </a:t>
            </a:r>
            <a:r>
              <a:rPr lang="en-US" altLang="vi-VN" sz="33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33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xây dựng được một website hoàn chỉnh với đầy đủ các module chức năng</a:t>
            </a:r>
            <a:r>
              <a:rPr lang="en-US" sz="33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vi-VN" sz="33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 rõ hơn về quy trình phát triển phần mềm, từ việc phân tích yêu cầu, thiết kế cơ sở dữ liệu, đến triển khai và kiểm thử sản phẩm</a:t>
            </a:r>
            <a:r>
              <a:rPr lang="en-US" sz="33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618595" y="12966700"/>
            <a:ext cx="17626965" cy="14254480"/>
          </a:xfrm>
          <a:custGeom>
            <a:avLst/>
            <a:gdLst/>
            <a:ahLst/>
            <a:cxnLst/>
            <a:rect l="l" t="t" r="r" b="b"/>
            <a:pathLst>
              <a:path w="8571230" h="10062845">
                <a:moveTo>
                  <a:pt x="8333587" y="0"/>
                </a:moveTo>
                <a:lnTo>
                  <a:pt x="237591" y="0"/>
                </a:lnTo>
                <a:lnTo>
                  <a:pt x="189711" y="4827"/>
                </a:lnTo>
                <a:lnTo>
                  <a:pt x="145114" y="18672"/>
                </a:lnTo>
                <a:lnTo>
                  <a:pt x="104756" y="40579"/>
                </a:lnTo>
                <a:lnTo>
                  <a:pt x="69593" y="69593"/>
                </a:lnTo>
                <a:lnTo>
                  <a:pt x="40579" y="104756"/>
                </a:lnTo>
                <a:lnTo>
                  <a:pt x="18672" y="145114"/>
                </a:lnTo>
                <a:lnTo>
                  <a:pt x="4827" y="189711"/>
                </a:lnTo>
                <a:lnTo>
                  <a:pt x="0" y="237591"/>
                </a:lnTo>
                <a:lnTo>
                  <a:pt x="0" y="9824671"/>
                </a:lnTo>
                <a:lnTo>
                  <a:pt x="4827" y="9872551"/>
                </a:lnTo>
                <a:lnTo>
                  <a:pt x="18672" y="9917148"/>
                </a:lnTo>
                <a:lnTo>
                  <a:pt x="40579" y="9957506"/>
                </a:lnTo>
                <a:lnTo>
                  <a:pt x="69593" y="9992670"/>
                </a:lnTo>
                <a:lnTo>
                  <a:pt x="104756" y="10021683"/>
                </a:lnTo>
                <a:lnTo>
                  <a:pt x="145114" y="10043590"/>
                </a:lnTo>
                <a:lnTo>
                  <a:pt x="189711" y="10057436"/>
                </a:lnTo>
                <a:lnTo>
                  <a:pt x="237591" y="10062263"/>
                </a:lnTo>
                <a:lnTo>
                  <a:pt x="8333587" y="10062263"/>
                </a:lnTo>
                <a:lnTo>
                  <a:pt x="8381467" y="10057436"/>
                </a:lnTo>
                <a:lnTo>
                  <a:pt x="8426064" y="10043590"/>
                </a:lnTo>
                <a:lnTo>
                  <a:pt x="8466422" y="10021683"/>
                </a:lnTo>
                <a:lnTo>
                  <a:pt x="8501586" y="9992670"/>
                </a:lnTo>
                <a:lnTo>
                  <a:pt x="8530599" y="9957506"/>
                </a:lnTo>
                <a:lnTo>
                  <a:pt x="8552506" y="9917148"/>
                </a:lnTo>
                <a:lnTo>
                  <a:pt x="8566352" y="9872551"/>
                </a:lnTo>
                <a:lnTo>
                  <a:pt x="8571179" y="9824671"/>
                </a:lnTo>
                <a:lnTo>
                  <a:pt x="8571179" y="237591"/>
                </a:lnTo>
                <a:lnTo>
                  <a:pt x="8566352" y="189711"/>
                </a:lnTo>
                <a:lnTo>
                  <a:pt x="8552506" y="145114"/>
                </a:lnTo>
                <a:lnTo>
                  <a:pt x="8530599" y="104756"/>
                </a:lnTo>
                <a:lnTo>
                  <a:pt x="8501586" y="69593"/>
                </a:lnTo>
                <a:lnTo>
                  <a:pt x="8466422" y="40579"/>
                </a:lnTo>
                <a:lnTo>
                  <a:pt x="8426064" y="18672"/>
                </a:lnTo>
                <a:lnTo>
                  <a:pt x="8381467" y="4827"/>
                </a:lnTo>
                <a:lnTo>
                  <a:pt x="8333587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 sz="82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327103" y="12906013"/>
            <a:ext cx="7023811" cy="958215"/>
          </a:xfrm>
          <a:prstGeom prst="rect">
            <a:avLst/>
          </a:prstGeom>
        </p:spPr>
        <p:txBody>
          <a:bodyPr vert="horz" wrap="square" lIns="0" tIns="35182" rIns="0" bIns="0" rtlCol="0">
            <a:spAutoFit/>
          </a:bodyPr>
          <a:lstStyle/>
          <a:p>
            <a:pPr marL="27305">
              <a:spcBef>
                <a:spcPts val="275"/>
              </a:spcBef>
            </a:pPr>
            <a:r>
              <a:rPr lang="en-US" sz="6000" b="1" spc="-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sử dụng</a:t>
            </a:r>
            <a:endParaRPr lang="en-US" sz="6000" b="1" spc="-15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9354264" y="27479807"/>
            <a:ext cx="3015070" cy="958855"/>
          </a:xfrm>
          <a:prstGeom prst="rect">
            <a:avLst/>
          </a:prstGeom>
        </p:spPr>
        <p:txBody>
          <a:bodyPr vert="horz" wrap="square" lIns="0" tIns="35182" rIns="0" bIns="0" rtlCol="0">
            <a:spAutoFit/>
          </a:bodyPr>
          <a:lstStyle>
            <a:defPPr>
              <a:defRPr lang="vi-VN"/>
            </a:defPPr>
            <a:lvl1pPr marL="27305">
              <a:spcBef>
                <a:spcPts val="275"/>
              </a:spcBef>
              <a:defRPr sz="5645" b="1" spc="-150">
                <a:solidFill>
                  <a:srgbClr val="F1AC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6000" dirty="0" err="1">
                <a:solidFill>
                  <a:schemeClr val="tx1"/>
                </a:solidFill>
              </a:rPr>
              <a:t>Kết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quả</a:t>
            </a:r>
            <a:endParaRPr lang="en-US" sz="6000" dirty="0" err="1">
              <a:solidFill>
                <a:schemeClr val="tx1"/>
              </a:solidFill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1618676" y="28765052"/>
            <a:ext cx="17103635" cy="0"/>
          </a:xfrm>
          <a:custGeom>
            <a:avLst/>
            <a:gdLst/>
            <a:ahLst/>
            <a:cxnLst/>
            <a:rect l="l" t="t" r="r" b="b"/>
            <a:pathLst>
              <a:path w="8026400">
                <a:moveTo>
                  <a:pt x="0" y="0"/>
                </a:moveTo>
                <a:lnTo>
                  <a:pt x="8025994" y="0"/>
                </a:lnTo>
              </a:path>
            </a:pathLst>
          </a:custGeom>
          <a:ln w="5715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8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659507" y="28988615"/>
            <a:ext cx="9057186" cy="11218524"/>
          </a:xfrm>
          <a:custGeom>
            <a:avLst/>
            <a:gdLst/>
            <a:ahLst/>
            <a:cxnLst/>
            <a:rect l="l" t="t" r="r" b="b"/>
            <a:pathLst>
              <a:path w="4203700" h="3834130">
                <a:moveTo>
                  <a:pt x="3959273" y="0"/>
                </a:moveTo>
                <a:lnTo>
                  <a:pt x="244187" y="0"/>
                </a:lnTo>
                <a:lnTo>
                  <a:pt x="194971" y="4959"/>
                </a:lnTo>
                <a:lnTo>
                  <a:pt x="149133" y="19184"/>
                </a:lnTo>
                <a:lnTo>
                  <a:pt x="107654" y="41694"/>
                </a:lnTo>
                <a:lnTo>
                  <a:pt x="71516" y="71508"/>
                </a:lnTo>
                <a:lnTo>
                  <a:pt x="41699" y="107644"/>
                </a:lnTo>
                <a:lnTo>
                  <a:pt x="19187" y="149124"/>
                </a:lnTo>
                <a:lnTo>
                  <a:pt x="4960" y="194965"/>
                </a:lnTo>
                <a:lnTo>
                  <a:pt x="0" y="244187"/>
                </a:lnTo>
                <a:lnTo>
                  <a:pt x="0" y="3589906"/>
                </a:lnTo>
                <a:lnTo>
                  <a:pt x="4960" y="3639128"/>
                </a:lnTo>
                <a:lnTo>
                  <a:pt x="19187" y="3684969"/>
                </a:lnTo>
                <a:lnTo>
                  <a:pt x="41699" y="3726449"/>
                </a:lnTo>
                <a:lnTo>
                  <a:pt x="71516" y="3762586"/>
                </a:lnTo>
                <a:lnTo>
                  <a:pt x="107654" y="3792399"/>
                </a:lnTo>
                <a:lnTo>
                  <a:pt x="149133" y="3814909"/>
                </a:lnTo>
                <a:lnTo>
                  <a:pt x="194971" y="3829134"/>
                </a:lnTo>
                <a:lnTo>
                  <a:pt x="244187" y="3834094"/>
                </a:lnTo>
                <a:lnTo>
                  <a:pt x="3959273" y="3834094"/>
                </a:lnTo>
                <a:lnTo>
                  <a:pt x="4008495" y="3829134"/>
                </a:lnTo>
                <a:lnTo>
                  <a:pt x="4054336" y="3814909"/>
                </a:lnTo>
                <a:lnTo>
                  <a:pt x="4095816" y="3792399"/>
                </a:lnTo>
                <a:lnTo>
                  <a:pt x="4131952" y="3762586"/>
                </a:lnTo>
                <a:lnTo>
                  <a:pt x="4161766" y="3726449"/>
                </a:lnTo>
                <a:lnTo>
                  <a:pt x="4184276" y="3684969"/>
                </a:lnTo>
                <a:lnTo>
                  <a:pt x="4198501" y="3639128"/>
                </a:lnTo>
                <a:lnTo>
                  <a:pt x="4203461" y="3589906"/>
                </a:lnTo>
                <a:lnTo>
                  <a:pt x="4203461" y="244187"/>
                </a:lnTo>
                <a:lnTo>
                  <a:pt x="4198501" y="194965"/>
                </a:lnTo>
                <a:lnTo>
                  <a:pt x="4184276" y="149124"/>
                </a:lnTo>
                <a:lnTo>
                  <a:pt x="4161766" y="107644"/>
                </a:lnTo>
                <a:lnTo>
                  <a:pt x="4131952" y="71508"/>
                </a:lnTo>
                <a:lnTo>
                  <a:pt x="4095816" y="41694"/>
                </a:lnTo>
                <a:lnTo>
                  <a:pt x="4054336" y="19184"/>
                </a:lnTo>
                <a:lnTo>
                  <a:pt x="4008495" y="4959"/>
                </a:lnTo>
                <a:lnTo>
                  <a:pt x="3959273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 sz="8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928537" y="29343471"/>
            <a:ext cx="8598741" cy="8899525"/>
          </a:xfrm>
          <a:prstGeom prst="rect">
            <a:avLst/>
          </a:prstGeom>
        </p:spPr>
        <p:txBody>
          <a:bodyPr vert="horz" wrap="square" lIns="0" tIns="35182" rIns="0" bIns="0" rtlCol="0">
            <a:spAutoFit/>
          </a:bodyPr>
          <a:lstStyle/>
          <a:p>
            <a:pPr marL="27305" marR="117475" algn="just">
              <a:lnSpc>
                <a:spcPct val="101000"/>
              </a:lnSpc>
              <a:spcBef>
                <a:spcPts val="2750"/>
              </a:spcBef>
              <a:tabLst>
                <a:tab pos="2624455" algn="l"/>
                <a:tab pos="8305165" algn="l"/>
              </a:tabLst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Xây dựng web </a:t>
            </a:r>
            <a:r>
              <a:rPr lang="en-US" altLang="vi-VN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đặt phòng khám và điều trị tại bệnh viện tích hợp chatbot bằng spring boot và angular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cấp trang website cho người dung có thể đặt lịch và theo dõi tin tức y khoa.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4505" marR="117475" indent="-457200" algn="just">
              <a:lnSpc>
                <a:spcPct val="101000"/>
              </a:lnSpc>
              <a:spcBef>
                <a:spcPts val="2750"/>
              </a:spcBef>
              <a:buFont typeface="Arial" panose="020B0604020202020204" pitchFamily="34" charset="0"/>
              <a:buChar char="•"/>
              <a:tabLst>
                <a:tab pos="2624455" algn="l"/>
                <a:tab pos="8305165" algn="l"/>
              </a:tabLst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ứng dụng web đáp ứng được nhu cầu đặt lịch và xem tin tức của người dùng.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4505" marR="117475" indent="-457200" algn="just">
              <a:lnSpc>
                <a:spcPct val="101000"/>
              </a:lnSpc>
              <a:spcBef>
                <a:spcPts val="2750"/>
              </a:spcBef>
              <a:buFont typeface="Arial" panose="020B0604020202020204" pitchFamily="34" charset="0"/>
              <a:buChar char="•"/>
              <a:tabLst>
                <a:tab pos="2624455" algn="l"/>
                <a:tab pos="8305165" algn="l"/>
              </a:tabLst>
            </a:pP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Tích hợp </a:t>
            </a:r>
            <a:r>
              <a:rPr lang="en-US" alt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thành công một trợ lý ảo giúp nâng cao trải nghiệm của người dùng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4505" marR="117475" indent="-457200" algn="just">
              <a:lnSpc>
                <a:spcPct val="101000"/>
              </a:lnSpc>
              <a:spcBef>
                <a:spcPts val="2750"/>
              </a:spcBef>
              <a:buFont typeface="Arial" panose="020B0604020202020204" pitchFamily="34" charset="0"/>
              <a:buChar char="•"/>
              <a:tabLst>
                <a:tab pos="2624455" algn="l"/>
                <a:tab pos="8305165" algn="l"/>
              </a:tabLst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hệ thống quản lý nội dung dành cho quản trị viên để dễ dàng theo dõi, thêm, sửa, xóa.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4505" marR="117475" indent="-457200" algn="just">
              <a:lnSpc>
                <a:spcPct val="101000"/>
              </a:lnSpc>
              <a:spcBef>
                <a:spcPts val="2750"/>
              </a:spcBef>
              <a:buFont typeface="Arial" panose="020B0604020202020204" pitchFamily="34" charset="0"/>
              <a:buChar char="•"/>
              <a:tabLst>
                <a:tab pos="2624455" algn="l"/>
                <a:tab pos="8305165" algn="l"/>
              </a:tabLst>
            </a:pP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Đảm bảo giao diện thân thiện, dễ sử dụng và tương thích trên nhiều thiết bị (máy tính, điện thoại, máy tính bảng).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object 9"/>
          <p:cNvSpPr txBox="1"/>
          <p:nvPr/>
        </p:nvSpPr>
        <p:spPr>
          <a:xfrm>
            <a:off x="1284050" y="22413681"/>
            <a:ext cx="8598741" cy="4841240"/>
          </a:xfrm>
          <a:prstGeom prst="rect">
            <a:avLst/>
          </a:prstGeom>
        </p:spPr>
        <p:txBody>
          <a:bodyPr vert="horz" wrap="square" lIns="0" tIns="35182" rIns="0" bIns="0" rtlCol="0">
            <a:spAutoFit/>
          </a:bodyPr>
          <a:lstStyle/>
          <a:p>
            <a:pPr marL="43180">
              <a:spcBef>
                <a:spcPts val="275"/>
              </a:spcBef>
              <a:tabLst>
                <a:tab pos="2637155" algn="l"/>
                <a:tab pos="8305165" algn="l"/>
              </a:tabLst>
            </a:pPr>
            <a:endParaRPr lang="en-US" sz="56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4505" marR="10795" indent="-457200" algn="just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3300" spc="-1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33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-1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33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300" spc="-1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3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-1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3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-1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33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-1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3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-1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3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-1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300" spc="-1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4505" marR="10795" indent="-457200" algn="just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altLang="da-DK" sz="3300" spc="-11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theo mô hình MVC</a:t>
            </a:r>
            <a:endParaRPr lang="en-US" altLang="da-DK" sz="3300" spc="-1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4505" marR="10795" indent="-457200" algn="just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3300" spc="-11">
                <a:latin typeface="Times New Roman" panose="02020603050405020304" pitchFamily="18" charset="0"/>
                <a:cs typeface="Times New Roman" panose="02020603050405020304" pitchFamily="18" charset="0"/>
              </a:rPr>
              <a:t>Nghiên cứu tích hợp trợ lý ảo bằng langgraph</a:t>
            </a:r>
            <a:endParaRPr lang="en-US" sz="3300" spc="-1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4505" marR="10795" indent="-457200" algn="just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3300" spc="-11">
                <a:latin typeface="Times New Roman" panose="02020603050405020304" pitchFamily="18" charset="0"/>
                <a:cs typeface="Times New Roman" panose="02020603050405020304" pitchFamily="18" charset="0"/>
              </a:rPr>
              <a:t>Lập trình Backend với Springboot</a:t>
            </a:r>
            <a:endParaRPr lang="en-US" sz="3300" spc="-1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4505" marR="10795" indent="-457200" algn="just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3300" spc="-11">
                <a:latin typeface="Times New Roman" panose="02020603050405020304" pitchFamily="18" charset="0"/>
                <a:cs typeface="Times New Roman" panose="02020603050405020304" pitchFamily="18" charset="0"/>
              </a:rPr>
              <a:t>Lập trình giao diện với Angular</a:t>
            </a:r>
            <a:endParaRPr lang="en-US" sz="3300" spc="-1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object 19"/>
          <p:cNvSpPr/>
          <p:nvPr/>
        </p:nvSpPr>
        <p:spPr>
          <a:xfrm flipV="1">
            <a:off x="659658" y="28398455"/>
            <a:ext cx="8598741" cy="233123"/>
          </a:xfrm>
          <a:custGeom>
            <a:avLst/>
            <a:gdLst/>
            <a:ahLst/>
            <a:cxnLst/>
            <a:rect l="l" t="t" r="r" b="b"/>
            <a:pathLst>
              <a:path w="8026400">
                <a:moveTo>
                  <a:pt x="0" y="0"/>
                </a:moveTo>
                <a:lnTo>
                  <a:pt x="8025994" y="0"/>
                </a:lnTo>
              </a:path>
            </a:pathLst>
          </a:custGeom>
          <a:ln w="3234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8200" dirty="0"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78392" y="27613792"/>
            <a:ext cx="30267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60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object 19"/>
          <p:cNvSpPr/>
          <p:nvPr/>
        </p:nvSpPr>
        <p:spPr>
          <a:xfrm>
            <a:off x="1118504" y="23195944"/>
            <a:ext cx="8598741" cy="45719"/>
          </a:xfrm>
          <a:custGeom>
            <a:avLst/>
            <a:gdLst/>
            <a:ahLst/>
            <a:cxnLst/>
            <a:rect l="l" t="t" r="r" b="b"/>
            <a:pathLst>
              <a:path w="8026400">
                <a:moveTo>
                  <a:pt x="0" y="0"/>
                </a:moveTo>
                <a:lnTo>
                  <a:pt x="8025994" y="0"/>
                </a:lnTo>
              </a:path>
            </a:pathLst>
          </a:custGeom>
          <a:ln w="3234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8200" dirty="0"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04924" y="21901438"/>
            <a:ext cx="69509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60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bject 19"/>
          <p:cNvSpPr/>
          <p:nvPr/>
        </p:nvSpPr>
        <p:spPr>
          <a:xfrm flipV="1">
            <a:off x="1542100" y="13784584"/>
            <a:ext cx="8455813" cy="140674"/>
          </a:xfrm>
          <a:custGeom>
            <a:avLst/>
            <a:gdLst/>
            <a:ahLst/>
            <a:cxnLst/>
            <a:rect l="l" t="t" r="r" b="b"/>
            <a:pathLst>
              <a:path w="8026400">
                <a:moveTo>
                  <a:pt x="0" y="0"/>
                </a:moveTo>
                <a:lnTo>
                  <a:pt x="8025994" y="0"/>
                </a:lnTo>
              </a:path>
            </a:pathLst>
          </a:custGeom>
          <a:ln w="3234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8200" dirty="0"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670222" y="12849032"/>
            <a:ext cx="3494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sz="60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24" descr="Gps png images | PNGEgg"/>
          <p:cNvSpPr>
            <a:spLocks noChangeAspect="1" noChangeArrowheads="1"/>
          </p:cNvSpPr>
          <p:nvPr/>
        </p:nvSpPr>
        <p:spPr bwMode="auto">
          <a:xfrm>
            <a:off x="14966950" y="212677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4" name="Picture 13" descr="A logo with a dolphi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086" y="16888346"/>
            <a:ext cx="3995906" cy="2701676"/>
          </a:xfrm>
          <a:prstGeom prst="rect">
            <a:avLst/>
          </a:prstGeom>
        </p:spPr>
      </p:pic>
      <p:pic>
        <p:nvPicPr>
          <p:cNvPr id="30" name="Picture 29" descr="medicine-transparent-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710" y="17605375"/>
            <a:ext cx="5009515" cy="5009515"/>
          </a:xfrm>
          <a:prstGeom prst="rect">
            <a:avLst/>
          </a:prstGeom>
        </p:spPr>
      </p:pic>
      <p:pic>
        <p:nvPicPr>
          <p:cNvPr id="35" name="Picture 34" descr="java_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5265" y="16089630"/>
            <a:ext cx="3901440" cy="3901440"/>
          </a:xfrm>
          <a:prstGeom prst="rect">
            <a:avLst/>
          </a:prstGeom>
        </p:spPr>
      </p:pic>
      <p:pic>
        <p:nvPicPr>
          <p:cNvPr id="36" name="Picture 35" descr="langgraph-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1825" y="21268055"/>
            <a:ext cx="5078095" cy="5078095"/>
          </a:xfrm>
          <a:prstGeom prst="rect">
            <a:avLst/>
          </a:prstGeom>
        </p:spPr>
      </p:pic>
      <p:pic>
        <p:nvPicPr>
          <p:cNvPr id="38" name="Picture 37" descr="spring-boot-logo-300x1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6825" y="22614890"/>
            <a:ext cx="6189980" cy="3260090"/>
          </a:xfrm>
          <a:prstGeom prst="rect">
            <a:avLst/>
          </a:prstGeom>
        </p:spPr>
      </p:pic>
      <p:pic>
        <p:nvPicPr>
          <p:cNvPr id="39" name="Picture 38" descr="1_Klh1l7wkoG6PDPb9A5oCHQ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87050" y="15857855"/>
            <a:ext cx="5152390" cy="5152390"/>
          </a:xfrm>
          <a:prstGeom prst="rect">
            <a:avLst/>
          </a:prstGeom>
        </p:spPr>
      </p:pic>
      <p:pic>
        <p:nvPicPr>
          <p:cNvPr id="40" name="Picture 39" descr="Mongodb-PNG-Image-H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03710" y="21901150"/>
            <a:ext cx="4156075" cy="4156075"/>
          </a:xfrm>
          <a:prstGeom prst="rect">
            <a:avLst/>
          </a:prstGeom>
        </p:spPr>
      </p:pic>
      <p:pic>
        <p:nvPicPr>
          <p:cNvPr id="41" name="Picture 40" descr="Picture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18595" y="29343350"/>
            <a:ext cx="8033385" cy="4304030"/>
          </a:xfrm>
          <a:prstGeom prst="rect">
            <a:avLst/>
          </a:prstGeom>
        </p:spPr>
      </p:pic>
      <p:pic>
        <p:nvPicPr>
          <p:cNvPr id="42" name="Picture 41" descr="Picture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45265" y="35138360"/>
            <a:ext cx="8007350" cy="4448175"/>
          </a:xfrm>
          <a:prstGeom prst="rect">
            <a:avLst/>
          </a:prstGeom>
        </p:spPr>
      </p:pic>
      <p:pic>
        <p:nvPicPr>
          <p:cNvPr id="43" name="Picture 42" descr="Picture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15375" y="29343350"/>
            <a:ext cx="7650480" cy="4304665"/>
          </a:xfrm>
          <a:prstGeom prst="rect">
            <a:avLst/>
          </a:prstGeom>
        </p:spPr>
      </p:pic>
      <p:pic>
        <p:nvPicPr>
          <p:cNvPr id="51" name="Picture 50" descr="Picture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81110" y="35138360"/>
            <a:ext cx="7362190" cy="44862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1358</Words>
  <Application>WPS Presentation</Application>
  <PresentationFormat>Widescreen</PresentationFormat>
  <Paragraphs>30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Times New Roman</vt:lpstr>
      <vt:lpstr>Office Theme</vt:lpstr>
      <vt:lpstr>XÂY DỰNG TRANG WEB ĐẶT PHÒNG KHÁM VÀ ĐIỀU TRỊ TẠI BỆNH VIỆN TÍCH HỢP CHATBOT BẰNG SPRING BOOT VÀ ANGULAR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TRANG WEB ĐẶT PHÒNG KHÁM VÀ ĐIỀU TRỊ TẠI BỆNH VIỆN TÍCH HỢP CHATBOT BẰNG SPRING BOOT VÀ ANGULAR</dc:title>
  <dc:creator>TIN</dc:creator>
  <cp:lastModifiedBy>Tín Vương Trí</cp:lastModifiedBy>
  <cp:revision>3</cp:revision>
  <dcterms:created xsi:type="dcterms:W3CDTF">2025-05-28T07:37:30Z</dcterms:created>
  <dcterms:modified xsi:type="dcterms:W3CDTF">2025-05-28T08:05:52Z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B4733A7FACD44C25AB13E3DBC1F2D93D_11</vt:lpwstr>
  </property>
  <property fmtid="{D5CDD505-2E9C-101B-9397-08002B2CF9AE}" pid="3" name="KSOProductBuildVer">
    <vt:lpwstr>1033-12.2.0.21179</vt:lpwstr>
  </property>
</Properties>
</file>